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11AE76-55EF-4CBF-9B7F-1A25D48B4584}" v="48" dt="2021-07-29T13:58:16.1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4" d="100"/>
          <a:sy n="84" d="100"/>
        </p:scale>
        <p:origin x="9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la Williams" userId="659d7d56d1bbd31c" providerId="LiveId" clId="{1D11AE76-55EF-4CBF-9B7F-1A25D48B4584}"/>
    <pc:docChg chg="undo custSel modSld">
      <pc:chgData name="Kala Williams" userId="659d7d56d1bbd31c" providerId="LiveId" clId="{1D11AE76-55EF-4CBF-9B7F-1A25D48B4584}" dt="2021-07-29T13:58:16.121" v="728" actId="20577"/>
      <pc:docMkLst>
        <pc:docMk/>
      </pc:docMkLst>
      <pc:sldChg chg="addSp modSp mod setBg modAnim">
        <pc:chgData name="Kala Williams" userId="659d7d56d1bbd31c" providerId="LiveId" clId="{1D11AE76-55EF-4CBF-9B7F-1A25D48B4584}" dt="2021-07-29T13:58:16.121" v="728" actId="20577"/>
        <pc:sldMkLst>
          <pc:docMk/>
          <pc:sldMk cId="1218623485" sldId="264"/>
        </pc:sldMkLst>
        <pc:spChg chg="add mod">
          <ac:chgData name="Kala Williams" userId="659d7d56d1bbd31c" providerId="LiveId" clId="{1D11AE76-55EF-4CBF-9B7F-1A25D48B4584}" dt="2021-07-29T11:38:59.585" v="630" actId="14100"/>
          <ac:spMkLst>
            <pc:docMk/>
            <pc:sldMk cId="1218623485" sldId="264"/>
            <ac:spMk id="4" creationId="{8BB00414-B3C9-4F94-A24D-98F76309657E}"/>
          </ac:spMkLst>
        </pc:spChg>
        <pc:spChg chg="add mod">
          <ac:chgData name="Kala Williams" userId="659d7d56d1bbd31c" providerId="LiveId" clId="{1D11AE76-55EF-4CBF-9B7F-1A25D48B4584}" dt="2021-07-29T11:38:59.585" v="630" actId="14100"/>
          <ac:spMkLst>
            <pc:docMk/>
            <pc:sldMk cId="1218623485" sldId="264"/>
            <ac:spMk id="5" creationId="{8EEA173C-31DA-4D28-AE50-30A5F78C7E60}"/>
          </ac:spMkLst>
        </pc:spChg>
        <pc:spChg chg="add mod">
          <ac:chgData name="Kala Williams" userId="659d7d56d1bbd31c" providerId="LiveId" clId="{1D11AE76-55EF-4CBF-9B7F-1A25D48B4584}" dt="2021-07-29T11:38:59.585" v="630" actId="14100"/>
          <ac:spMkLst>
            <pc:docMk/>
            <pc:sldMk cId="1218623485" sldId="264"/>
            <ac:spMk id="6" creationId="{9BAFE4BA-6460-4D35-9EDB-713627F9E652}"/>
          </ac:spMkLst>
        </pc:spChg>
        <pc:spChg chg="add mod">
          <ac:chgData name="Kala Williams" userId="659d7d56d1bbd31c" providerId="LiveId" clId="{1D11AE76-55EF-4CBF-9B7F-1A25D48B4584}" dt="2021-07-29T11:38:59.585" v="630" actId="14100"/>
          <ac:spMkLst>
            <pc:docMk/>
            <pc:sldMk cId="1218623485" sldId="264"/>
            <ac:spMk id="7" creationId="{17319C41-3D98-4C47-A2C0-0681BCC18D5E}"/>
          </ac:spMkLst>
        </pc:spChg>
        <pc:spChg chg="add mod">
          <ac:chgData name="Kala Williams" userId="659d7d56d1bbd31c" providerId="LiveId" clId="{1D11AE76-55EF-4CBF-9B7F-1A25D48B4584}" dt="2021-07-29T11:38:59.585" v="630" actId="14100"/>
          <ac:spMkLst>
            <pc:docMk/>
            <pc:sldMk cId="1218623485" sldId="264"/>
            <ac:spMk id="8" creationId="{8AECB26B-7301-474E-BB36-5E1D4D6561CF}"/>
          </ac:spMkLst>
        </pc:spChg>
        <pc:spChg chg="add mod">
          <ac:chgData name="Kala Williams" userId="659d7d56d1bbd31c" providerId="LiveId" clId="{1D11AE76-55EF-4CBF-9B7F-1A25D48B4584}" dt="2021-07-29T13:58:16.121" v="728" actId="20577"/>
          <ac:spMkLst>
            <pc:docMk/>
            <pc:sldMk cId="1218623485" sldId="264"/>
            <ac:spMk id="9" creationId="{053832D2-BAEE-410B-A764-7A42DD4B3BA3}"/>
          </ac:spMkLst>
        </pc:spChg>
        <pc:spChg chg="add mod">
          <ac:chgData name="Kala Williams" userId="659d7d56d1bbd31c" providerId="LiveId" clId="{1D11AE76-55EF-4CBF-9B7F-1A25D48B4584}" dt="2021-07-29T11:38:59.585" v="630" actId="14100"/>
          <ac:spMkLst>
            <pc:docMk/>
            <pc:sldMk cId="1218623485" sldId="264"/>
            <ac:spMk id="10" creationId="{2E8083FC-ED05-475E-A1A9-F3BE7D75C0E2}"/>
          </ac:spMkLst>
        </pc:spChg>
        <pc:spChg chg="add mod">
          <ac:chgData name="Kala Williams" userId="659d7d56d1bbd31c" providerId="LiveId" clId="{1D11AE76-55EF-4CBF-9B7F-1A25D48B4584}" dt="2021-07-29T11:39:04.230" v="631" actId="14100"/>
          <ac:spMkLst>
            <pc:docMk/>
            <pc:sldMk cId="1218623485" sldId="264"/>
            <ac:spMk id="11" creationId="{8A03F8AF-FC8B-4938-9CDE-D0AD5E4235D1}"/>
          </ac:spMkLst>
        </pc:spChg>
      </pc:sldChg>
      <pc:sldChg chg="addSp modSp setBg modAnim">
        <pc:chgData name="Kala Williams" userId="659d7d56d1bbd31c" providerId="LiveId" clId="{1D11AE76-55EF-4CBF-9B7F-1A25D48B4584}" dt="2021-07-29T13:58:07.785" v="724" actId="20577"/>
        <pc:sldMkLst>
          <pc:docMk/>
          <pc:sldMk cId="3105781090" sldId="265"/>
        </pc:sldMkLst>
        <pc:spChg chg="add mod">
          <ac:chgData name="Kala Williams" userId="659d7d56d1bbd31c" providerId="LiveId" clId="{1D11AE76-55EF-4CBF-9B7F-1A25D48B4584}" dt="2021-07-29T11:42:09.030" v="648"/>
          <ac:spMkLst>
            <pc:docMk/>
            <pc:sldMk cId="3105781090" sldId="265"/>
            <ac:spMk id="4" creationId="{5FE97078-E547-4F0A-8ABA-54669E7EC923}"/>
          </ac:spMkLst>
        </pc:spChg>
        <pc:spChg chg="add mod">
          <ac:chgData name="Kala Williams" userId="659d7d56d1bbd31c" providerId="LiveId" clId="{1D11AE76-55EF-4CBF-9B7F-1A25D48B4584}" dt="2021-07-29T11:42:09.030" v="648"/>
          <ac:spMkLst>
            <pc:docMk/>
            <pc:sldMk cId="3105781090" sldId="265"/>
            <ac:spMk id="5" creationId="{38EEFADD-35B7-4FFB-83A2-FCBAFA5C1C83}"/>
          </ac:spMkLst>
        </pc:spChg>
        <pc:spChg chg="add mod">
          <ac:chgData name="Kala Williams" userId="659d7d56d1bbd31c" providerId="LiveId" clId="{1D11AE76-55EF-4CBF-9B7F-1A25D48B4584}" dt="2021-07-29T11:42:09.030" v="648"/>
          <ac:spMkLst>
            <pc:docMk/>
            <pc:sldMk cId="3105781090" sldId="265"/>
            <ac:spMk id="6" creationId="{AAC8C4A0-EE02-41D6-9B2C-1E55B1803FC6}"/>
          </ac:spMkLst>
        </pc:spChg>
        <pc:spChg chg="add mod">
          <ac:chgData name="Kala Williams" userId="659d7d56d1bbd31c" providerId="LiveId" clId="{1D11AE76-55EF-4CBF-9B7F-1A25D48B4584}" dt="2021-07-29T11:42:09.030" v="648"/>
          <ac:spMkLst>
            <pc:docMk/>
            <pc:sldMk cId="3105781090" sldId="265"/>
            <ac:spMk id="7" creationId="{8E4C7176-F885-4AEF-92B5-DED76D5F29DC}"/>
          </ac:spMkLst>
        </pc:spChg>
        <pc:spChg chg="add mod">
          <ac:chgData name="Kala Williams" userId="659d7d56d1bbd31c" providerId="LiveId" clId="{1D11AE76-55EF-4CBF-9B7F-1A25D48B4584}" dt="2021-07-29T11:42:09.030" v="648"/>
          <ac:spMkLst>
            <pc:docMk/>
            <pc:sldMk cId="3105781090" sldId="265"/>
            <ac:spMk id="8" creationId="{A9E78DE9-35E8-43C0-A3BF-E622E0747B19}"/>
          </ac:spMkLst>
        </pc:spChg>
        <pc:spChg chg="add mod">
          <ac:chgData name="Kala Williams" userId="659d7d56d1bbd31c" providerId="LiveId" clId="{1D11AE76-55EF-4CBF-9B7F-1A25D48B4584}" dt="2021-07-29T13:58:07.785" v="724" actId="20577"/>
          <ac:spMkLst>
            <pc:docMk/>
            <pc:sldMk cId="3105781090" sldId="265"/>
            <ac:spMk id="9" creationId="{2221B189-BF81-474C-A33C-1FD61E974C55}"/>
          </ac:spMkLst>
        </pc:spChg>
        <pc:spChg chg="add mod">
          <ac:chgData name="Kala Williams" userId="659d7d56d1bbd31c" providerId="LiveId" clId="{1D11AE76-55EF-4CBF-9B7F-1A25D48B4584}" dt="2021-07-29T11:42:09.030" v="648"/>
          <ac:spMkLst>
            <pc:docMk/>
            <pc:sldMk cId="3105781090" sldId="265"/>
            <ac:spMk id="10" creationId="{2729E2E0-8EC6-4989-BBB9-F7F22C4966F8}"/>
          </ac:spMkLst>
        </pc:spChg>
        <pc:spChg chg="add mod">
          <ac:chgData name="Kala Williams" userId="659d7d56d1bbd31c" providerId="LiveId" clId="{1D11AE76-55EF-4CBF-9B7F-1A25D48B4584}" dt="2021-07-29T11:42:09.030" v="648"/>
          <ac:spMkLst>
            <pc:docMk/>
            <pc:sldMk cId="3105781090" sldId="265"/>
            <ac:spMk id="11" creationId="{74D39C57-FEEF-4649-8BD5-45F5557F8843}"/>
          </ac:spMkLst>
        </pc:spChg>
      </pc:sldChg>
      <pc:sldChg chg="addSp modSp mod setBg modAnim">
        <pc:chgData name="Kala Williams" userId="659d7d56d1bbd31c" providerId="LiveId" clId="{1D11AE76-55EF-4CBF-9B7F-1A25D48B4584}" dt="2021-07-29T13:57:53.294" v="722" actId="6549"/>
        <pc:sldMkLst>
          <pc:docMk/>
          <pc:sldMk cId="262075201" sldId="266"/>
        </pc:sldMkLst>
        <pc:spChg chg="add mod">
          <ac:chgData name="Kala Williams" userId="659d7d56d1bbd31c" providerId="LiveId" clId="{1D11AE76-55EF-4CBF-9B7F-1A25D48B4584}" dt="2021-07-29T11:44:04.463" v="662" actId="1076"/>
          <ac:spMkLst>
            <pc:docMk/>
            <pc:sldMk cId="262075201" sldId="266"/>
            <ac:spMk id="4" creationId="{CD95F66A-123B-471E-ADD8-863DCB77E5D6}"/>
          </ac:spMkLst>
        </pc:spChg>
        <pc:spChg chg="add mod">
          <ac:chgData name="Kala Williams" userId="659d7d56d1bbd31c" providerId="LiveId" clId="{1D11AE76-55EF-4CBF-9B7F-1A25D48B4584}" dt="2021-07-29T11:43:13.003" v="655" actId="1076"/>
          <ac:spMkLst>
            <pc:docMk/>
            <pc:sldMk cId="262075201" sldId="266"/>
            <ac:spMk id="5" creationId="{83F6CE4B-46E9-4626-ABB0-11B78172C8C3}"/>
          </ac:spMkLst>
        </pc:spChg>
        <pc:spChg chg="add mod">
          <ac:chgData name="Kala Williams" userId="659d7d56d1bbd31c" providerId="LiveId" clId="{1D11AE76-55EF-4CBF-9B7F-1A25D48B4584}" dt="2021-07-29T11:43:54.392" v="661" actId="1076"/>
          <ac:spMkLst>
            <pc:docMk/>
            <pc:sldMk cId="262075201" sldId="266"/>
            <ac:spMk id="6" creationId="{C93ED206-9C1C-49C3-A4FD-4AED9DA6D64C}"/>
          </ac:spMkLst>
        </pc:spChg>
        <pc:spChg chg="add mod">
          <ac:chgData name="Kala Williams" userId="659d7d56d1bbd31c" providerId="LiveId" clId="{1D11AE76-55EF-4CBF-9B7F-1A25D48B4584}" dt="2021-07-29T11:43:43.753" v="659" actId="1076"/>
          <ac:spMkLst>
            <pc:docMk/>
            <pc:sldMk cId="262075201" sldId="266"/>
            <ac:spMk id="7" creationId="{EC306A22-2F16-4795-81F9-F8BE11F3007C}"/>
          </ac:spMkLst>
        </pc:spChg>
        <pc:spChg chg="add mod">
          <ac:chgData name="Kala Williams" userId="659d7d56d1bbd31c" providerId="LiveId" clId="{1D11AE76-55EF-4CBF-9B7F-1A25D48B4584}" dt="2021-07-29T11:43:33.192" v="657" actId="1076"/>
          <ac:spMkLst>
            <pc:docMk/>
            <pc:sldMk cId="262075201" sldId="266"/>
            <ac:spMk id="8" creationId="{84418F09-5B9F-4786-998B-169771826DCE}"/>
          </ac:spMkLst>
        </pc:spChg>
        <pc:spChg chg="add mod">
          <ac:chgData name="Kala Williams" userId="659d7d56d1bbd31c" providerId="LiveId" clId="{1D11AE76-55EF-4CBF-9B7F-1A25D48B4584}" dt="2021-07-29T13:57:53.294" v="722" actId="6549"/>
          <ac:spMkLst>
            <pc:docMk/>
            <pc:sldMk cId="262075201" sldId="266"/>
            <ac:spMk id="9" creationId="{6EF19C70-9127-4BE0-9F96-D43EE09CBDC7}"/>
          </ac:spMkLst>
        </pc:spChg>
        <pc:spChg chg="add mod">
          <ac:chgData name="Kala Williams" userId="659d7d56d1bbd31c" providerId="LiveId" clId="{1D11AE76-55EF-4CBF-9B7F-1A25D48B4584}" dt="2021-07-29T11:43:50.888" v="660" actId="1076"/>
          <ac:spMkLst>
            <pc:docMk/>
            <pc:sldMk cId="262075201" sldId="266"/>
            <ac:spMk id="10" creationId="{A0DB565B-EDEA-4CE0-AECD-DD0C69071534}"/>
          </ac:spMkLst>
        </pc:spChg>
        <pc:spChg chg="add mod">
          <ac:chgData name="Kala Williams" userId="659d7d56d1bbd31c" providerId="LiveId" clId="{1D11AE76-55EF-4CBF-9B7F-1A25D48B4584}" dt="2021-07-29T11:42:47.360" v="651" actId="1076"/>
          <ac:spMkLst>
            <pc:docMk/>
            <pc:sldMk cId="262075201" sldId="266"/>
            <ac:spMk id="11" creationId="{C77CB57F-F7AB-467F-8ED3-BCD28814AAC4}"/>
          </ac:spMkLst>
        </pc:spChg>
      </pc:sldChg>
      <pc:sldChg chg="addSp modSp mod setBg modAnim">
        <pc:chgData name="Kala Williams" userId="659d7d56d1bbd31c" providerId="LiveId" clId="{1D11AE76-55EF-4CBF-9B7F-1A25D48B4584}" dt="2021-07-29T13:57:23.027" v="716" actId="6549"/>
        <pc:sldMkLst>
          <pc:docMk/>
          <pc:sldMk cId="1873116286" sldId="267"/>
        </pc:sldMkLst>
        <pc:spChg chg="add mod">
          <ac:chgData name="Kala Williams" userId="659d7d56d1bbd31c" providerId="LiveId" clId="{1D11AE76-55EF-4CBF-9B7F-1A25D48B4584}" dt="2021-07-29T11:45:52.913" v="684" actId="1076"/>
          <ac:spMkLst>
            <pc:docMk/>
            <pc:sldMk cId="1873116286" sldId="267"/>
            <ac:spMk id="4" creationId="{7C6079D3-02ED-444D-9E6C-AC7B4A6E0B4F}"/>
          </ac:spMkLst>
        </pc:spChg>
        <pc:spChg chg="add mod">
          <ac:chgData name="Kala Williams" userId="659d7d56d1bbd31c" providerId="LiveId" clId="{1D11AE76-55EF-4CBF-9B7F-1A25D48B4584}" dt="2021-07-29T11:45:52.913" v="684" actId="1076"/>
          <ac:spMkLst>
            <pc:docMk/>
            <pc:sldMk cId="1873116286" sldId="267"/>
            <ac:spMk id="5" creationId="{75761814-2468-4912-98C0-412615EFA376}"/>
          </ac:spMkLst>
        </pc:spChg>
        <pc:spChg chg="add mod">
          <ac:chgData name="Kala Williams" userId="659d7d56d1bbd31c" providerId="LiveId" clId="{1D11AE76-55EF-4CBF-9B7F-1A25D48B4584}" dt="2021-07-29T11:45:52.913" v="684" actId="1076"/>
          <ac:spMkLst>
            <pc:docMk/>
            <pc:sldMk cId="1873116286" sldId="267"/>
            <ac:spMk id="6" creationId="{099B6BA5-B33F-4F59-8F9B-780EC9DDA597}"/>
          </ac:spMkLst>
        </pc:spChg>
        <pc:spChg chg="add mod">
          <ac:chgData name="Kala Williams" userId="659d7d56d1bbd31c" providerId="LiveId" clId="{1D11AE76-55EF-4CBF-9B7F-1A25D48B4584}" dt="2021-07-29T11:45:52.913" v="684" actId="1076"/>
          <ac:spMkLst>
            <pc:docMk/>
            <pc:sldMk cId="1873116286" sldId="267"/>
            <ac:spMk id="7" creationId="{A094AFE4-AB10-4751-BD51-EC2680E5DE2F}"/>
          </ac:spMkLst>
        </pc:spChg>
        <pc:spChg chg="add mod">
          <ac:chgData name="Kala Williams" userId="659d7d56d1bbd31c" providerId="LiveId" clId="{1D11AE76-55EF-4CBF-9B7F-1A25D48B4584}" dt="2021-07-29T11:45:52.913" v="684" actId="1076"/>
          <ac:spMkLst>
            <pc:docMk/>
            <pc:sldMk cId="1873116286" sldId="267"/>
            <ac:spMk id="8" creationId="{44E647E9-F937-43FA-B204-BA78E9289C2A}"/>
          </ac:spMkLst>
        </pc:spChg>
        <pc:spChg chg="add mod">
          <ac:chgData name="Kala Williams" userId="659d7d56d1bbd31c" providerId="LiveId" clId="{1D11AE76-55EF-4CBF-9B7F-1A25D48B4584}" dt="2021-07-29T13:57:23.027" v="716" actId="6549"/>
          <ac:spMkLst>
            <pc:docMk/>
            <pc:sldMk cId="1873116286" sldId="267"/>
            <ac:spMk id="9" creationId="{34FB1D53-1E39-4339-B819-508E4021D6A1}"/>
          </ac:spMkLst>
        </pc:spChg>
        <pc:spChg chg="add mod">
          <ac:chgData name="Kala Williams" userId="659d7d56d1bbd31c" providerId="LiveId" clId="{1D11AE76-55EF-4CBF-9B7F-1A25D48B4584}" dt="2021-07-29T11:45:52.913" v="684" actId="1076"/>
          <ac:spMkLst>
            <pc:docMk/>
            <pc:sldMk cId="1873116286" sldId="267"/>
            <ac:spMk id="10" creationId="{4148EA7E-07F9-4C1E-BD8A-6B3BC3132C73}"/>
          </ac:spMkLst>
        </pc:spChg>
        <pc:spChg chg="add mod">
          <ac:chgData name="Kala Williams" userId="659d7d56d1bbd31c" providerId="LiveId" clId="{1D11AE76-55EF-4CBF-9B7F-1A25D48B4584}" dt="2021-07-29T11:46:03.878" v="686" actId="14100"/>
          <ac:spMkLst>
            <pc:docMk/>
            <pc:sldMk cId="1873116286" sldId="267"/>
            <ac:spMk id="11" creationId="{18AAA330-7063-4224-B9CD-25A751266331}"/>
          </ac:spMkLst>
        </pc:spChg>
      </pc:sldChg>
      <pc:sldChg chg="addSp modSp mod setBg modAnim">
        <pc:chgData name="Kala Williams" userId="659d7d56d1bbd31c" providerId="LiveId" clId="{1D11AE76-55EF-4CBF-9B7F-1A25D48B4584}" dt="2021-07-29T13:57:34.886" v="718" actId="20577"/>
        <pc:sldMkLst>
          <pc:docMk/>
          <pc:sldMk cId="3171607776" sldId="268"/>
        </pc:sldMkLst>
        <pc:spChg chg="add mod">
          <ac:chgData name="Kala Williams" userId="659d7d56d1bbd31c" providerId="LiveId" clId="{1D11AE76-55EF-4CBF-9B7F-1A25D48B4584}" dt="2021-07-29T11:46:37.172" v="689" actId="1076"/>
          <ac:spMkLst>
            <pc:docMk/>
            <pc:sldMk cId="3171607776" sldId="268"/>
            <ac:spMk id="4" creationId="{A07CA749-74C8-4592-BFC7-FD7080742791}"/>
          </ac:spMkLst>
        </pc:spChg>
        <pc:spChg chg="add mod">
          <ac:chgData name="Kala Williams" userId="659d7d56d1bbd31c" providerId="LiveId" clId="{1D11AE76-55EF-4CBF-9B7F-1A25D48B4584}" dt="2021-07-29T11:46:43.804" v="690" actId="1076"/>
          <ac:spMkLst>
            <pc:docMk/>
            <pc:sldMk cId="3171607776" sldId="268"/>
            <ac:spMk id="5" creationId="{82EF6F50-CD79-4E9A-BBF2-A0507EE5FCE9}"/>
          </ac:spMkLst>
        </pc:spChg>
        <pc:spChg chg="add mod">
          <ac:chgData name="Kala Williams" userId="659d7d56d1bbd31c" providerId="LiveId" clId="{1D11AE76-55EF-4CBF-9B7F-1A25D48B4584}" dt="2021-07-29T11:46:54.954" v="691" actId="1076"/>
          <ac:spMkLst>
            <pc:docMk/>
            <pc:sldMk cId="3171607776" sldId="268"/>
            <ac:spMk id="6" creationId="{A4551AF4-DE98-41DE-9525-37A8F8287F7A}"/>
          </ac:spMkLst>
        </pc:spChg>
        <pc:spChg chg="add mod">
          <ac:chgData name="Kala Williams" userId="659d7d56d1bbd31c" providerId="LiveId" clId="{1D11AE76-55EF-4CBF-9B7F-1A25D48B4584}" dt="2021-07-29T11:47:11.519" v="695" actId="1076"/>
          <ac:spMkLst>
            <pc:docMk/>
            <pc:sldMk cId="3171607776" sldId="268"/>
            <ac:spMk id="7" creationId="{2F1B9F02-C6CF-4212-9E1D-F62B7FC57111}"/>
          </ac:spMkLst>
        </pc:spChg>
        <pc:spChg chg="add mod">
          <ac:chgData name="Kala Williams" userId="659d7d56d1bbd31c" providerId="LiveId" clId="{1D11AE76-55EF-4CBF-9B7F-1A25D48B4584}" dt="2021-07-29T11:47:14.576" v="696" actId="1076"/>
          <ac:spMkLst>
            <pc:docMk/>
            <pc:sldMk cId="3171607776" sldId="268"/>
            <ac:spMk id="8" creationId="{DCB18464-7ED1-4324-B8BD-45E46A69B87D}"/>
          </ac:spMkLst>
        </pc:spChg>
        <pc:spChg chg="add mod">
          <ac:chgData name="Kala Williams" userId="659d7d56d1bbd31c" providerId="LiveId" clId="{1D11AE76-55EF-4CBF-9B7F-1A25D48B4584}" dt="2021-07-29T13:57:34.886" v="718" actId="20577"/>
          <ac:spMkLst>
            <pc:docMk/>
            <pc:sldMk cId="3171607776" sldId="268"/>
            <ac:spMk id="9" creationId="{E77DA101-61B1-4368-8949-D17C84395C53}"/>
          </ac:spMkLst>
        </pc:spChg>
        <pc:spChg chg="add mod">
          <ac:chgData name="Kala Williams" userId="659d7d56d1bbd31c" providerId="LiveId" clId="{1D11AE76-55EF-4CBF-9B7F-1A25D48B4584}" dt="2021-07-29T11:47:33.780" v="700" actId="1076"/>
          <ac:spMkLst>
            <pc:docMk/>
            <pc:sldMk cId="3171607776" sldId="268"/>
            <ac:spMk id="10" creationId="{AD2E6CE3-60F0-47E3-9488-8D9A4B7D8631}"/>
          </ac:spMkLst>
        </pc:spChg>
        <pc:spChg chg="add mod">
          <ac:chgData name="Kala Williams" userId="659d7d56d1bbd31c" providerId="LiveId" clId="{1D11AE76-55EF-4CBF-9B7F-1A25D48B4584}" dt="2021-07-29T11:46:28.087" v="687"/>
          <ac:spMkLst>
            <pc:docMk/>
            <pc:sldMk cId="3171607776" sldId="268"/>
            <ac:spMk id="11" creationId="{7C7DCECC-570E-4FC6-9959-77BB65CF4AB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00688-D0B0-44F5-8DB1-949A1F9FF7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06D1BD-2737-4622-8996-B3F570A897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CB8E01-E2B7-4D47-A796-DE4CFDEAD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9C496-81AB-43BE-AF4D-B9D52A7F6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EFA2ED-8644-49E8-8D6B-02AB02A23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3850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6C85BD-3F64-41D4-BDB9-C735A1201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739D7C-F0C9-404E-823D-F0AFFFEB1C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C8BF78-6232-4AC0-B79A-B7DE816A8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B5C-9F9F-491D-B204-52CA3AE69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8E738-28EE-44B7-9EA0-BA15D839E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1683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B1AB6A-6994-4E2C-A9A1-14AEAF03467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2895FA-CE0E-40EA-ACEE-DED537DBBA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718BAD-DD63-4080-A55A-572EB02650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2E5DD-4860-44F0-836F-D555D83B6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15CFBC-473E-47D5-AFFD-96759D02C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9299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89C822-C4E8-46DE-B29A-1D92547CC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8EE6FC-9ED0-4928-B2C5-85E2DA7E7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DA8638-C12B-4A2F-B09B-221DAD377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598A2-9D82-4E83-88F1-55120326A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6D9079-BF4E-440A-8A77-78E73AD06C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2454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89C626-3182-4494-9C1A-5D5A6F584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993CE2-214B-4367-B365-D6B9B338AB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618A5C-31D2-49DD-8261-18DB863FA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22B26-1BBA-4599-90E7-DA72D05F2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CA772E-0A3B-4C9C-993E-9B429F02F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9253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EE4A4-BD8D-4D70-8B50-E736D60AC0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1F6811-F6CA-4E99-80AF-45B38752EE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1F36C0-6105-4744-AE7C-9C5D25F401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116EBD-DC51-4BFB-A14B-4E85709D9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216CBB-C68E-4DEE-AC5D-71A1A0B0E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DCCD30-FC5A-445B-B0B6-5AD918346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2468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7A85F-4693-409F-AC01-A9A4C209B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461DC9-9064-4700-99F0-202C6FECF8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B07710-8C77-4AA1-A2D2-BD9BF0881F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2F5B3FB-CBB6-44A9-A35E-393CADFABC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7975B7B-6C7D-452D-B699-ED56EA6402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E25AA8-B575-416F-9978-6549F21B8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863B79-155A-479F-8F5F-606E4277F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0C6C5F-B0A9-4404-A795-04721A818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3704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4EA2ED-5FAD-4F35-B3CD-88EBE89070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691DA3-B1CB-4A71-B18B-185FB70FE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38637C1-8929-4623-9E53-D2871FE91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B08D2A-E06D-47CD-B891-744F02642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906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FFD295-AF89-4C80-B61F-4F746C77E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760FB7-2ACC-4212-85AB-A02144BF44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41DE1-0E22-4641-B645-884D8CEDD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4341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37958-3B1F-4AA1-B649-48F1680AA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4250A-0B23-4B0F-B495-67E1239ED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6BD461-3EEE-435C-8941-81E95671B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94415C-203F-4AB5-8F3D-4C51C6ECC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8AD370-2CA6-4951-8921-DAF485A19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B90D6-D002-41B0-A6B7-B8CFFFC7F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9357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D00E3-24D4-4B5E-9FD6-67B55D54D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9DF7913-0CB3-413C-8DF8-DA47F95A6C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63AB28-3F8F-4402-B946-B47B35ACC5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FBB19E-A9A9-4286-98B8-20AF70116A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242585-C9FF-4513-B1E2-4CE58F19C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A349F6-14C8-45DE-B6ED-087C44141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676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85DA7E-F9D4-42F1-8BAA-6E2A16839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A56036-5D16-45BF-B038-725472DEA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6084B-FE0D-437E-8854-422FF1A803F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59CAD4-AFE0-40BE-AB23-0AB7D7D7E92F}" type="datetimeFigureOut">
              <a:rPr lang="en-GB" smtClean="0"/>
              <a:t>27/07/2021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D1726D-26F1-4C76-9527-93BD76DD98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6F3D9E-D05A-40AB-9294-CD1728B793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BB82FB-0DB7-40C0-9AD1-EAD6366D200E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5260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1232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FE97078-E547-4F0A-8ABA-54669E7EC923}"/>
              </a:ext>
            </a:extLst>
          </p:cNvPr>
          <p:cNvSpPr/>
          <p:nvPr/>
        </p:nvSpPr>
        <p:spPr>
          <a:xfrm>
            <a:off x="170121" y="2679405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Akia’s mother was eaten by a crocodile.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8EEFADD-35B7-4FFB-83A2-FCBAFA5C1C83}"/>
              </a:ext>
            </a:extLst>
          </p:cNvPr>
          <p:cNvSpPr/>
          <p:nvPr/>
        </p:nvSpPr>
        <p:spPr>
          <a:xfrm>
            <a:off x="3235842" y="2679404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This made Akia and her father move to the oasis.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AC8C4A0-EE02-41D6-9B2C-1E55B1803FC6}"/>
              </a:ext>
            </a:extLst>
          </p:cNvPr>
          <p:cNvSpPr/>
          <p:nvPr/>
        </p:nvSpPr>
        <p:spPr>
          <a:xfrm>
            <a:off x="6301563" y="2679403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They raised goats for a living in the oasis.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8E4C7176-F885-4AEF-92B5-DED76D5F29DC}"/>
              </a:ext>
            </a:extLst>
          </p:cNvPr>
          <p:cNvSpPr/>
          <p:nvPr/>
        </p:nvSpPr>
        <p:spPr>
          <a:xfrm>
            <a:off x="9367284" y="2679402"/>
            <a:ext cx="2764465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loved climbing the trees and picking fruit.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9E78DE9-35E8-43C0-A3BF-E622E0747B19}"/>
              </a:ext>
            </a:extLst>
          </p:cNvPr>
          <p:cNvSpPr/>
          <p:nvPr/>
        </p:nvSpPr>
        <p:spPr>
          <a:xfrm>
            <a:off x="279991" y="5521842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One day Akia’s father came to her in a panic!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2221B189-BF81-474C-A33C-1FD61E974C55}"/>
              </a:ext>
            </a:extLst>
          </p:cNvPr>
          <p:cNvSpPr/>
          <p:nvPr/>
        </p:nvSpPr>
        <p:spPr>
          <a:xfrm>
            <a:off x="3375837" y="5521842"/>
            <a:ext cx="3044456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 Pharaoh and his soldiers came to the oasis.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729E2E0-8EC6-4989-BBB9-F7F22C4966F8}"/>
              </a:ext>
            </a:extLst>
          </p:cNvPr>
          <p:cNvSpPr/>
          <p:nvPr/>
        </p:nvSpPr>
        <p:spPr>
          <a:xfrm>
            <a:off x="6560288" y="5521842"/>
            <a:ext cx="2806996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wanted to see if they were hunting.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4D39C57-FEEF-4649-8BD5-45F5557F8843}"/>
              </a:ext>
            </a:extLst>
          </p:cNvPr>
          <p:cNvSpPr/>
          <p:nvPr/>
        </p:nvSpPr>
        <p:spPr>
          <a:xfrm>
            <a:off x="9427535" y="5521841"/>
            <a:ext cx="2764465" cy="825795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But her father was worried and wanted to stay away.</a:t>
            </a:r>
          </a:p>
        </p:txBody>
      </p:sp>
    </p:spTree>
    <p:extLst>
      <p:ext uri="{BB962C8B-B14F-4D97-AF65-F5344CB8AC3E}">
        <p14:creationId xmlns:p14="http://schemas.microsoft.com/office/powerpoint/2010/main" val="3105781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D95F66A-123B-471E-ADD8-863DCB77E5D6}"/>
              </a:ext>
            </a:extLst>
          </p:cNvPr>
          <p:cNvSpPr/>
          <p:nvPr/>
        </p:nvSpPr>
        <p:spPr>
          <a:xfrm>
            <a:off x="3125974" y="2679402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Akia’s mother was eaten by a crocodile.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3F6CE4B-46E9-4626-ABB0-11B78172C8C3}"/>
              </a:ext>
            </a:extLst>
          </p:cNvPr>
          <p:cNvSpPr/>
          <p:nvPr/>
        </p:nvSpPr>
        <p:spPr>
          <a:xfrm>
            <a:off x="205562" y="5521842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This made Akia and her father move to the oasis.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C93ED206-9C1C-49C3-A4FD-4AED9DA6D64C}"/>
              </a:ext>
            </a:extLst>
          </p:cNvPr>
          <p:cNvSpPr/>
          <p:nvPr/>
        </p:nvSpPr>
        <p:spPr>
          <a:xfrm>
            <a:off x="6191694" y="2679402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They raised goats for a living in the oasis.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EC306A22-2F16-4795-81F9-F8BE11F3007C}"/>
              </a:ext>
            </a:extLst>
          </p:cNvPr>
          <p:cNvSpPr/>
          <p:nvPr/>
        </p:nvSpPr>
        <p:spPr>
          <a:xfrm>
            <a:off x="6397255" y="5521841"/>
            <a:ext cx="2764465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loved climbing the trees and picking fruit.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4418F09-5B9F-4786-998B-169771826DCE}"/>
              </a:ext>
            </a:extLst>
          </p:cNvPr>
          <p:cNvSpPr/>
          <p:nvPr/>
        </p:nvSpPr>
        <p:spPr>
          <a:xfrm>
            <a:off x="3338623" y="5521842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One day Akia’s father came to her in a panic!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EF19C70-9127-4BE0-9F96-D43EE09CBDC7}"/>
              </a:ext>
            </a:extLst>
          </p:cNvPr>
          <p:cNvSpPr/>
          <p:nvPr/>
        </p:nvSpPr>
        <p:spPr>
          <a:xfrm>
            <a:off x="21265" y="2679402"/>
            <a:ext cx="3044456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 Pharaoh and his soldiers came to the oasis.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0DB565B-EDEA-4CE0-AECD-DD0C69071534}"/>
              </a:ext>
            </a:extLst>
          </p:cNvPr>
          <p:cNvSpPr/>
          <p:nvPr/>
        </p:nvSpPr>
        <p:spPr>
          <a:xfrm>
            <a:off x="9257414" y="2679402"/>
            <a:ext cx="2806996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wanted to see if they were hunting.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77CB57F-F7AB-467F-8ED3-BCD28814AAC4}"/>
              </a:ext>
            </a:extLst>
          </p:cNvPr>
          <p:cNvSpPr/>
          <p:nvPr/>
        </p:nvSpPr>
        <p:spPr>
          <a:xfrm>
            <a:off x="9427535" y="5521841"/>
            <a:ext cx="2764465" cy="825795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But her father was worried and wanted to stay away.</a:t>
            </a:r>
          </a:p>
        </p:txBody>
      </p:sp>
    </p:spTree>
    <p:extLst>
      <p:ext uri="{BB962C8B-B14F-4D97-AF65-F5344CB8AC3E}">
        <p14:creationId xmlns:p14="http://schemas.microsoft.com/office/powerpoint/2010/main" val="26207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7C6079D3-02ED-444D-9E6C-AC7B4A6E0B4F}"/>
              </a:ext>
            </a:extLst>
          </p:cNvPr>
          <p:cNvSpPr/>
          <p:nvPr/>
        </p:nvSpPr>
        <p:spPr>
          <a:xfrm>
            <a:off x="643270" y="1428302"/>
            <a:ext cx="3939363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Akia’s mother was eaten by a crocodile.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5761814-2468-4912-98C0-412615EFA376}"/>
              </a:ext>
            </a:extLst>
          </p:cNvPr>
          <p:cNvSpPr/>
          <p:nvPr/>
        </p:nvSpPr>
        <p:spPr>
          <a:xfrm>
            <a:off x="643270" y="2213343"/>
            <a:ext cx="3939363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This made Akia and her father move to the oasis.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99B6BA5-B33F-4F59-8F9B-780EC9DDA597}"/>
              </a:ext>
            </a:extLst>
          </p:cNvPr>
          <p:cNvSpPr/>
          <p:nvPr/>
        </p:nvSpPr>
        <p:spPr>
          <a:xfrm>
            <a:off x="643270" y="4570236"/>
            <a:ext cx="3939362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They raised goats for a living in the oasis.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094AFE4-AB10-4751-BD51-EC2680E5DE2F}"/>
              </a:ext>
            </a:extLst>
          </p:cNvPr>
          <p:cNvSpPr/>
          <p:nvPr/>
        </p:nvSpPr>
        <p:spPr>
          <a:xfrm>
            <a:off x="643270" y="2998384"/>
            <a:ext cx="3939363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loved climbing the trees and picking fruit.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4E647E9-F937-43FA-B204-BA78E9289C2A}"/>
              </a:ext>
            </a:extLst>
          </p:cNvPr>
          <p:cNvSpPr/>
          <p:nvPr/>
        </p:nvSpPr>
        <p:spPr>
          <a:xfrm>
            <a:off x="643270" y="664531"/>
            <a:ext cx="3939363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One day Akia’s father came to her in a panic!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4FB1D53-1E39-4339-B819-508E4021D6A1}"/>
              </a:ext>
            </a:extLst>
          </p:cNvPr>
          <p:cNvSpPr/>
          <p:nvPr/>
        </p:nvSpPr>
        <p:spPr>
          <a:xfrm>
            <a:off x="643269" y="5353504"/>
            <a:ext cx="393936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 Pharaoh and his soldiers came to the oasis.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4148EA7E-07F9-4C1E-BD8A-6B3BC3132C73}"/>
              </a:ext>
            </a:extLst>
          </p:cNvPr>
          <p:cNvSpPr/>
          <p:nvPr/>
        </p:nvSpPr>
        <p:spPr>
          <a:xfrm>
            <a:off x="643270" y="3786968"/>
            <a:ext cx="3939362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wanted to see if they were hunting.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8AAA330-7063-4224-B9CD-25A751266331}"/>
              </a:ext>
            </a:extLst>
          </p:cNvPr>
          <p:cNvSpPr/>
          <p:nvPr/>
        </p:nvSpPr>
        <p:spPr>
          <a:xfrm>
            <a:off x="643269" y="6032205"/>
            <a:ext cx="3939361" cy="825795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But her father was worried and wanted to stay away.</a:t>
            </a:r>
          </a:p>
        </p:txBody>
      </p:sp>
    </p:spTree>
    <p:extLst>
      <p:ext uri="{BB962C8B-B14F-4D97-AF65-F5344CB8AC3E}">
        <p14:creationId xmlns:p14="http://schemas.microsoft.com/office/powerpoint/2010/main" val="187311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07CA749-74C8-4592-BFC7-FD7080742791}"/>
              </a:ext>
            </a:extLst>
          </p:cNvPr>
          <p:cNvSpPr/>
          <p:nvPr/>
        </p:nvSpPr>
        <p:spPr>
          <a:xfrm>
            <a:off x="643267" y="863881"/>
            <a:ext cx="3939363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Akia’s mother was eaten by a crocodile.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2EF6F50-CD79-4E9A-BBF2-A0507EE5FCE9}"/>
              </a:ext>
            </a:extLst>
          </p:cNvPr>
          <p:cNvSpPr/>
          <p:nvPr/>
        </p:nvSpPr>
        <p:spPr>
          <a:xfrm>
            <a:off x="643267" y="1594865"/>
            <a:ext cx="3939363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This made Akia and her father move to the oasis.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A4551AF4-DE98-41DE-9525-37A8F8287F7A}"/>
              </a:ext>
            </a:extLst>
          </p:cNvPr>
          <p:cNvSpPr/>
          <p:nvPr/>
        </p:nvSpPr>
        <p:spPr>
          <a:xfrm>
            <a:off x="643267" y="2341829"/>
            <a:ext cx="3939362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They raised goats for a living in the oasis.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2F1B9F02-C6CF-4212-9E1D-F62B7FC57111}"/>
              </a:ext>
            </a:extLst>
          </p:cNvPr>
          <p:cNvSpPr/>
          <p:nvPr/>
        </p:nvSpPr>
        <p:spPr>
          <a:xfrm>
            <a:off x="643267" y="3068581"/>
            <a:ext cx="3939363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loved climbing the trees and picking fruit.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DCB18464-7ED1-4324-B8BD-45E46A69B87D}"/>
              </a:ext>
            </a:extLst>
          </p:cNvPr>
          <p:cNvSpPr/>
          <p:nvPr/>
        </p:nvSpPr>
        <p:spPr>
          <a:xfrm>
            <a:off x="643267" y="3793790"/>
            <a:ext cx="3939363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One day Akia’s father came to her in a panic!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77DA101-61B1-4368-8949-D17C84395C53}"/>
              </a:ext>
            </a:extLst>
          </p:cNvPr>
          <p:cNvSpPr/>
          <p:nvPr/>
        </p:nvSpPr>
        <p:spPr>
          <a:xfrm>
            <a:off x="643268" y="4542297"/>
            <a:ext cx="393936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 Pharaoh and his soldiers came to the oasis.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AD2E6CE3-60F0-47E3-9488-8D9A4B7D8631}"/>
              </a:ext>
            </a:extLst>
          </p:cNvPr>
          <p:cNvSpPr/>
          <p:nvPr/>
        </p:nvSpPr>
        <p:spPr>
          <a:xfrm>
            <a:off x="643267" y="5306996"/>
            <a:ext cx="3939362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wanted to see if they were hunting.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C7DCECC-570E-4FC6-9959-77BB65CF4ABF}"/>
              </a:ext>
            </a:extLst>
          </p:cNvPr>
          <p:cNvSpPr/>
          <p:nvPr/>
        </p:nvSpPr>
        <p:spPr>
          <a:xfrm>
            <a:off x="643269" y="6032205"/>
            <a:ext cx="3939361" cy="825795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But her father was worried and wanted to stay away.</a:t>
            </a:r>
          </a:p>
        </p:txBody>
      </p:sp>
    </p:spTree>
    <p:extLst>
      <p:ext uri="{BB962C8B-B14F-4D97-AF65-F5344CB8AC3E}">
        <p14:creationId xmlns:p14="http://schemas.microsoft.com/office/powerpoint/2010/main" val="3171607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9719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4252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7519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6689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6397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7516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08091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13769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8BB00414-B3C9-4F94-A24D-98F76309657E}"/>
              </a:ext>
            </a:extLst>
          </p:cNvPr>
          <p:cNvSpPr/>
          <p:nvPr/>
        </p:nvSpPr>
        <p:spPr>
          <a:xfrm>
            <a:off x="170121" y="2679405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Akia’s mother was eaten by a crocodile.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8EEA173C-31DA-4D28-AE50-30A5F78C7E60}"/>
              </a:ext>
            </a:extLst>
          </p:cNvPr>
          <p:cNvSpPr/>
          <p:nvPr/>
        </p:nvSpPr>
        <p:spPr>
          <a:xfrm>
            <a:off x="3235842" y="2679404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This made Akia and her father move to the oasis.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BAFE4BA-6460-4D35-9EDB-713627F9E652}"/>
              </a:ext>
            </a:extLst>
          </p:cNvPr>
          <p:cNvSpPr/>
          <p:nvPr/>
        </p:nvSpPr>
        <p:spPr>
          <a:xfrm>
            <a:off x="6301563" y="2679403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They raised goats for a living in the oasis.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7319C41-3D98-4C47-A2C0-0681BCC18D5E}"/>
              </a:ext>
            </a:extLst>
          </p:cNvPr>
          <p:cNvSpPr/>
          <p:nvPr/>
        </p:nvSpPr>
        <p:spPr>
          <a:xfrm>
            <a:off x="9367284" y="2679402"/>
            <a:ext cx="2764465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loved climbing the trees and picking fruit.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AECB26B-7301-474E-BB36-5E1D4D6561CF}"/>
              </a:ext>
            </a:extLst>
          </p:cNvPr>
          <p:cNvSpPr/>
          <p:nvPr/>
        </p:nvSpPr>
        <p:spPr>
          <a:xfrm>
            <a:off x="279991" y="5521842"/>
            <a:ext cx="2955851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One day Akia’s father came to her in a panic!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53832D2-BAEE-410B-A764-7A42DD4B3BA3}"/>
              </a:ext>
            </a:extLst>
          </p:cNvPr>
          <p:cNvSpPr/>
          <p:nvPr/>
        </p:nvSpPr>
        <p:spPr>
          <a:xfrm>
            <a:off x="3375837" y="5521842"/>
            <a:ext cx="3044456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The Pharaoh and his soldiers came to the oasis.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2E8083FC-ED05-475E-A1A9-F3BE7D75C0E2}"/>
              </a:ext>
            </a:extLst>
          </p:cNvPr>
          <p:cNvSpPr/>
          <p:nvPr/>
        </p:nvSpPr>
        <p:spPr>
          <a:xfrm>
            <a:off x="6560288" y="5521842"/>
            <a:ext cx="2806996" cy="634410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Akia wanted to see if they were hunting.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A03F8AF-FC8B-4938-9CDE-D0AD5E4235D1}"/>
              </a:ext>
            </a:extLst>
          </p:cNvPr>
          <p:cNvSpPr/>
          <p:nvPr/>
        </p:nvSpPr>
        <p:spPr>
          <a:xfrm>
            <a:off x="9427535" y="5521841"/>
            <a:ext cx="2764465" cy="825795"/>
          </a:xfrm>
          <a:prstGeom prst="round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But her father was worried and wanted to stay away.</a:t>
            </a:r>
          </a:p>
        </p:txBody>
      </p:sp>
    </p:spTree>
    <p:extLst>
      <p:ext uri="{BB962C8B-B14F-4D97-AF65-F5344CB8AC3E}">
        <p14:creationId xmlns:p14="http://schemas.microsoft.com/office/powerpoint/2010/main" val="121862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2476</TotalTime>
  <Words>395</Words>
  <Application>Microsoft Office PowerPoint</Application>
  <PresentationFormat>Widescreen</PresentationFormat>
  <Paragraphs>40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Kala Williams</dc:creator>
  <cp:lastModifiedBy>Kala Williams</cp:lastModifiedBy>
  <cp:revision>1</cp:revision>
  <dcterms:created xsi:type="dcterms:W3CDTF">2021-07-27T20:41:53Z</dcterms:created>
  <dcterms:modified xsi:type="dcterms:W3CDTF">2021-07-29T13:58:43Z</dcterms:modified>
</cp:coreProperties>
</file>